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F5869-97E4-4C6E-B4E2-72B21E1BF22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FDBD5-E6CA-467C-BDA0-2BB359728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766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F5869-97E4-4C6E-B4E2-72B21E1BF22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FDBD5-E6CA-467C-BDA0-2BB359728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382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F5869-97E4-4C6E-B4E2-72B21E1BF22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FDBD5-E6CA-467C-BDA0-2BB359728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802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F5869-97E4-4C6E-B4E2-72B21E1BF22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FDBD5-E6CA-467C-BDA0-2BB359728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484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F5869-97E4-4C6E-B4E2-72B21E1BF22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FDBD5-E6CA-467C-BDA0-2BB359728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363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F5869-97E4-4C6E-B4E2-72B21E1BF22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FDBD5-E6CA-467C-BDA0-2BB359728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895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F5869-97E4-4C6E-B4E2-72B21E1BF22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FDBD5-E6CA-467C-BDA0-2BB359728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777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F5869-97E4-4C6E-B4E2-72B21E1BF22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FDBD5-E6CA-467C-BDA0-2BB359728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296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F5869-97E4-4C6E-B4E2-72B21E1BF22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FDBD5-E6CA-467C-BDA0-2BB359728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519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F5869-97E4-4C6E-B4E2-72B21E1BF22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FDBD5-E6CA-467C-BDA0-2BB359728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37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F5869-97E4-4C6E-B4E2-72B21E1BF22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FDBD5-E6CA-467C-BDA0-2BB359728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563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F5869-97E4-4C6E-B4E2-72B21E1BF22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BFDBD5-E6CA-467C-BDA0-2BB359728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4213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6" y="-2526"/>
            <a:ext cx="9112424" cy="6825420"/>
          </a:xfrm>
        </p:spPr>
      </p:pic>
    </p:spTree>
    <p:extLst>
      <p:ext uri="{BB962C8B-B14F-4D97-AF65-F5344CB8AC3E}">
        <p14:creationId xmlns:p14="http://schemas.microsoft.com/office/powerpoint/2010/main" val="762790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58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280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56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110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53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95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25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2" y="0"/>
            <a:ext cx="91212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9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0</Words>
  <Application>Microsoft Office PowerPoint</Application>
  <PresentationFormat>Экран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ЗУЛЬФИЯ</dc:creator>
  <cp:lastModifiedBy>ЗУЛЬФИЯ</cp:lastModifiedBy>
  <cp:revision>2</cp:revision>
  <dcterms:created xsi:type="dcterms:W3CDTF">2020-04-30T09:10:58Z</dcterms:created>
  <dcterms:modified xsi:type="dcterms:W3CDTF">2020-04-30T09:27:33Z</dcterms:modified>
</cp:coreProperties>
</file>